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8" r:id="rId2"/>
    <p:sldId id="270" r:id="rId3"/>
    <p:sldId id="269" r:id="rId4"/>
    <p:sldId id="260" r:id="rId5"/>
    <p:sldId id="266" r:id="rId6"/>
    <p:sldId id="261" r:id="rId7"/>
    <p:sldId id="267" r:id="rId8"/>
    <p:sldId id="262" r:id="rId9"/>
    <p:sldId id="265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4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B2784-ECED-4257-8BF7-B983FE28E883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55394-88E8-4F2C-BA25-AFB9E1174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80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55394-88E8-4F2C-BA25-AFB9E117446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505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125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36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36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110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236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209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45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92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959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60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8079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05B61-A708-430E-8BEC-9E20707E0BDE}" type="datetimeFigureOut">
              <a:rPr lang="fr-FR" smtClean="0"/>
              <a:t>22/06/2015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AFC4A-4133-401C-B9AC-499362CBB8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29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68992" y="1528550"/>
            <a:ext cx="6933062" cy="2702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800" dirty="0" smtClean="0">
                <a:latin typeface="Kristen ITC" panose="03050502040202030202" pitchFamily="66" charset="0"/>
              </a:rPr>
              <a:t>Coup</a:t>
            </a:r>
            <a:endParaRPr lang="fr-FR" sz="8800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31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34097"/>
            <a:ext cx="9144000" cy="37856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t"/>
            <a:r>
              <a:rPr lang="fr-FR" sz="6000" dirty="0">
                <a:solidFill>
                  <a:schemeClr val="bg1"/>
                </a:solidFill>
                <a:latin typeface="Arial Black" panose="020B0A04020102020204" pitchFamily="34" charset="0"/>
              </a:rPr>
              <a:t>Allemagne: à 87 ans, il prend l'autoroute en fauteuil roulant pour rentrer chez lui</a:t>
            </a:r>
            <a:endParaRPr lang="fr-FR" sz="6000" b="0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5639" y="2809741"/>
            <a:ext cx="713275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21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00" y="159048"/>
            <a:ext cx="8447518" cy="638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26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033" y="510497"/>
            <a:ext cx="4189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Partir en coup de vent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866030"/>
            <a:ext cx="3780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Avoir un coup dans le nez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99545" y="5714284"/>
            <a:ext cx="36439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Donner un coup de poing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307" y="5714284"/>
            <a:ext cx="3971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Un coup de maître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1928782"/>
            <a:ext cx="47630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Mériter un coup de chapeau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3958" y="4086058"/>
            <a:ext cx="38077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Avoir un coup de pompes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8758" y="3411940"/>
            <a:ext cx="2831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Un coup de génie 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935291"/>
            <a:ext cx="42308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Faire un sale coup à quelqu’un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32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8616" y="1201003"/>
            <a:ext cx="6974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Aller prendre un coup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5339" y="3653248"/>
            <a:ext cx="6018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Donner un coup de main / pouce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778" y="246896"/>
            <a:ext cx="4838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Faire un coup d’</a:t>
            </a:r>
            <a:r>
              <a:rPr lang="fr-FR" sz="2800" b="1" dirty="0" err="1" smtClean="0">
                <a:latin typeface="Kristen ITC" panose="03050502040202030202" pitchFamily="66" charset="0"/>
              </a:rPr>
              <a:t>oeil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84897" y="5278441"/>
            <a:ext cx="5650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Avoir un bon coup de crayon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1665" y="2506666"/>
            <a:ext cx="641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Un coup de théâtre 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018663"/>
            <a:ext cx="4435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Donner un coup de fer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54636" y="6018663"/>
            <a:ext cx="3043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Un coup de bol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59104" y="450376"/>
            <a:ext cx="3425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Le coup du lapin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17910" y="1563373"/>
            <a:ext cx="3480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Un coup de cœur 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0625" y="4538220"/>
            <a:ext cx="3794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Kristen ITC" panose="03050502040202030202" pitchFamily="66" charset="0"/>
              </a:rPr>
              <a:t>Coup sur coup</a:t>
            </a:r>
            <a:endParaRPr lang="fr-FR" sz="2800" b="1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18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66671"/>
            <a:ext cx="9144000" cy="470898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t"/>
            <a:r>
              <a:rPr lang="fr-FR" sz="6000" dirty="0">
                <a:solidFill>
                  <a:schemeClr val="bg1"/>
                </a:solidFill>
                <a:latin typeface="Arial Black" panose="020B0A04020102020204" pitchFamily="34" charset="0"/>
              </a:rPr>
              <a:t>Royaume-Uni: George Kirby, 103 ans, et Doreen </a:t>
            </a:r>
            <a:r>
              <a:rPr lang="fr-FR" sz="6000" dirty="0" err="1">
                <a:solidFill>
                  <a:schemeClr val="bg1"/>
                </a:solidFill>
                <a:latin typeface="Arial Black" panose="020B0A04020102020204" pitchFamily="34" charset="0"/>
              </a:rPr>
              <a:t>Luckie</a:t>
            </a:r>
            <a:r>
              <a:rPr lang="fr-FR" sz="6000" dirty="0">
                <a:solidFill>
                  <a:schemeClr val="bg1"/>
                </a:solidFill>
                <a:latin typeface="Arial Black" panose="020B0A04020102020204" pitchFamily="34" charset="0"/>
              </a:rPr>
              <a:t>, 91 ans, se sont dit "oui"</a:t>
            </a:r>
            <a:endParaRPr lang="fr-FR" sz="6000" b="0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14434" y="1738648"/>
            <a:ext cx="1609859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45076" y="2633730"/>
            <a:ext cx="1609859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97476" y="2636002"/>
            <a:ext cx="1609859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299138" y="3427927"/>
            <a:ext cx="2882721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21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79" y="47357"/>
            <a:ext cx="7212169" cy="66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2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33341"/>
            <a:ext cx="9144000" cy="517064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t"/>
            <a:r>
              <a:rPr lang="fr-FR" sz="6600" dirty="0">
                <a:solidFill>
                  <a:schemeClr val="bg1"/>
                </a:solidFill>
                <a:latin typeface="Arial Black" panose="020B0A04020102020204" pitchFamily="34" charset="0"/>
              </a:rPr>
              <a:t>Le chanteur des </a:t>
            </a:r>
            <a:r>
              <a:rPr lang="fr-FR" sz="6600" dirty="0" err="1">
                <a:solidFill>
                  <a:schemeClr val="bg1"/>
                </a:solidFill>
                <a:latin typeface="Arial Black" panose="020B0A04020102020204" pitchFamily="34" charset="0"/>
              </a:rPr>
              <a:t>Foo</a:t>
            </a:r>
            <a:r>
              <a:rPr lang="fr-FR" sz="6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fr-FR" sz="6600" dirty="0" err="1">
                <a:solidFill>
                  <a:schemeClr val="bg1"/>
                </a:solidFill>
                <a:latin typeface="Arial Black" panose="020B0A04020102020204" pitchFamily="34" charset="0"/>
              </a:rPr>
              <a:t>Fighters</a:t>
            </a:r>
            <a:r>
              <a:rPr lang="fr-FR" sz="6600" dirty="0">
                <a:solidFill>
                  <a:schemeClr val="bg1"/>
                </a:solidFill>
                <a:latin typeface="Arial Black" panose="020B0A04020102020204" pitchFamily="34" charset="0"/>
              </a:rPr>
              <a:t> se casse la jambe et termine le concert dans le plâtre</a:t>
            </a:r>
            <a:endParaRPr lang="fr-FR" sz="6600" b="0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643944" y="4465893"/>
            <a:ext cx="10534919" cy="20219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47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34" y="73111"/>
            <a:ext cx="7997780" cy="663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19707"/>
            <a:ext cx="9144000" cy="501675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t"/>
            <a:r>
              <a:rPr lang="fr-FR" sz="8000" dirty="0">
                <a:solidFill>
                  <a:schemeClr val="bg1"/>
                </a:solidFill>
                <a:latin typeface="Arial Black" panose="020B0A04020102020204" pitchFamily="34" charset="0"/>
              </a:rPr>
              <a:t>Elle démasque sur </a:t>
            </a:r>
            <a:r>
              <a:rPr lang="fr-FR" sz="8000" dirty="0" err="1">
                <a:solidFill>
                  <a:schemeClr val="bg1"/>
                </a:solidFill>
                <a:latin typeface="Arial Black" panose="020B0A04020102020204" pitchFamily="34" charset="0"/>
              </a:rPr>
              <a:t>Leboncoin</a:t>
            </a:r>
            <a:r>
              <a:rPr lang="fr-FR" sz="8000" dirty="0">
                <a:solidFill>
                  <a:schemeClr val="bg1"/>
                </a:solidFill>
                <a:latin typeface="Arial Black" panose="020B0A04020102020204" pitchFamily="34" charset="0"/>
              </a:rPr>
              <a:t>... les voleurs de son chat !</a:t>
            </a:r>
            <a:endParaRPr lang="fr-FR" sz="8000" b="0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537915"/>
            <a:ext cx="5821251" cy="9985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77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733" y="11342"/>
            <a:ext cx="7611144" cy="684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69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</TotalTime>
  <Words>151</Words>
  <Application>Microsoft Office PowerPoint</Application>
  <PresentationFormat>On-screen Show (4:3)</PresentationFormat>
  <Paragraphs>24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Kristen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 Burns</dc:creator>
  <cp:lastModifiedBy>Mrs Burns</cp:lastModifiedBy>
  <cp:revision>21</cp:revision>
  <dcterms:created xsi:type="dcterms:W3CDTF">2015-06-14T20:12:02Z</dcterms:created>
  <dcterms:modified xsi:type="dcterms:W3CDTF">2015-06-22T17:33:13Z</dcterms:modified>
</cp:coreProperties>
</file>